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4" r:id="rId2"/>
    <p:sldId id="265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9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89" r:id="rId26"/>
    <p:sldId id="291" r:id="rId27"/>
    <p:sldId id="292" r:id="rId28"/>
    <p:sldId id="293" r:id="rId29"/>
    <p:sldId id="294" r:id="rId30"/>
    <p:sldId id="296" r:id="rId31"/>
    <p:sldId id="297" r:id="rId32"/>
    <p:sldId id="298" r:id="rId33"/>
    <p:sldId id="299" r:id="rId34"/>
    <p:sldId id="300" r:id="rId35"/>
    <p:sldId id="301" r:id="rId36"/>
    <p:sldId id="304" r:id="rId37"/>
    <p:sldId id="303" r:id="rId38"/>
    <p:sldId id="30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444"/>
    <a:srgbClr val="182121"/>
    <a:srgbClr val="FF0000"/>
    <a:srgbClr val="F69200"/>
    <a:srgbClr val="FF9900"/>
    <a:srgbClr val="FFB547"/>
    <a:srgbClr val="FF9D0D"/>
    <a:srgbClr val="FFA41D"/>
    <a:srgbClr val="FFAA2D"/>
    <a:srgbClr val="015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317" autoAdjust="0"/>
    <p:restoredTop sz="95588" autoAdjust="0"/>
  </p:normalViewPr>
  <p:slideViewPr>
    <p:cSldViewPr>
      <p:cViewPr varScale="1">
        <p:scale>
          <a:sx n="111" d="100"/>
          <a:sy n="111" d="100"/>
        </p:scale>
        <p:origin x="12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1A7F4-EA07-4B58-BCDA-DEEDAD7B8039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2E055-3C3C-4EF2-AC94-A6856FB30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74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26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6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99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70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48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30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569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96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78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2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2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6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262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42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17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22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41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622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065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281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33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65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57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510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22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70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967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607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051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480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227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52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2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31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71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3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2E055-3C3C-4EF2-AC94-A6856FB30A0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72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00090-8027-452D-9661-D475CE118E71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E7897-016C-4C95-853B-F101AFB484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10" Type="http://schemas.openxmlformats.org/officeDocument/2006/relationships/image" Target="../media/image45.gif"/><Relationship Id="rId4" Type="http://schemas.openxmlformats.org/officeDocument/2006/relationships/image" Target="../media/image39.gif"/><Relationship Id="rId9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38.gif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Relationship Id="rId9" Type="http://schemas.openxmlformats.org/officeDocument/2006/relationships/image" Target="../media/image5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20.gif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691680" y="404664"/>
            <a:ext cx="5400600" cy="5353638"/>
            <a:chOff x="1691680" y="404664"/>
            <a:chExt cx="5400600" cy="5353638"/>
          </a:xfrm>
        </p:grpSpPr>
        <p:sp>
          <p:nvSpPr>
            <p:cNvPr id="6" name="Oval 5"/>
            <p:cNvSpPr/>
            <p:nvPr/>
          </p:nvSpPr>
          <p:spPr>
            <a:xfrm>
              <a:off x="1691680" y="404664"/>
              <a:ext cx="5400600" cy="5353638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ауауауауа</a:t>
              </a:r>
              <a:endParaRPr lang="ru-RU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45408" y="1245279"/>
              <a:ext cx="3017936" cy="2952328"/>
              <a:chOff x="1043608" y="1052736"/>
              <a:chExt cx="3312368" cy="324036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43608" y="1052736"/>
                <a:ext cx="3312368" cy="3240360"/>
              </a:xfrm>
              <a:prstGeom prst="ellipse">
                <a:avLst/>
              </a:prstGeom>
              <a:solidFill>
                <a:srgbClr val="FF9D0D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itle 1"/>
              <p:cNvSpPr txBox="1">
                <a:spLocks/>
              </p:cNvSpPr>
              <p:nvPr/>
            </p:nvSpPr>
            <p:spPr>
              <a:xfrm>
                <a:off x="1835696" y="1556792"/>
                <a:ext cx="1656184" cy="187220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  <a:scene3d>
                  <a:camera prst="orthographicFront"/>
                  <a:lightRig rig="harsh" dir="tl"/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normalizeH="0" baseline="0" noProof="0" dirty="0" smtClean="0">
                    <a:ln w="11430"/>
                    <a:solidFill>
                      <a:srgbClr val="FF99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" pitchFamily="18" charset="0"/>
                    <a:ea typeface="+mj-ea"/>
                    <a:cs typeface="+mj-cs"/>
                  </a:rPr>
                  <a:t>1</a:t>
                </a:r>
                <a:endParaRPr kumimoji="0" lang="ru-RU" sz="23900" b="1" i="0" u="none" strike="noStrike" kern="1200" normalizeH="0" baseline="0" noProof="0" dirty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ookman Old Style" pitchFamily="18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12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644008" y="813231"/>
              <a:ext cx="2082310" cy="345638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0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813231"/>
              <a:ext cx="2094154" cy="3456384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1" name="Picture 3" descr="C:\Documents and Settings\TOSHIBA\My Documents\My Pictures\kant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4125599"/>
              <a:ext cx="4104456" cy="10751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2843808" y="3789040"/>
              <a:ext cx="3240360" cy="1080120"/>
            </a:xfrm>
            <a:custGeom>
              <a:avLst/>
              <a:gdLst>
                <a:gd name="connsiteX0" fmla="*/ 0 w 3168352"/>
                <a:gd name="connsiteY0" fmla="*/ 0 h 648072"/>
                <a:gd name="connsiteX1" fmla="*/ 3168352 w 3168352"/>
                <a:gd name="connsiteY1" fmla="*/ 0 h 648072"/>
                <a:gd name="connsiteX2" fmla="*/ 3168352 w 3168352"/>
                <a:gd name="connsiteY2" fmla="*/ 648072 h 648072"/>
                <a:gd name="connsiteX3" fmla="*/ 0 w 3168352"/>
                <a:gd name="connsiteY3" fmla="*/ 648072 h 648072"/>
                <a:gd name="connsiteX4" fmla="*/ 0 w 3168352"/>
                <a:gd name="connsiteY4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52" h="648072">
                  <a:moveTo>
                    <a:pt x="0" y="0"/>
                  </a:moveTo>
                  <a:lnTo>
                    <a:pt x="3168352" y="0"/>
                  </a:lnTo>
                  <a:lnTo>
                    <a:pt x="3168352" y="648072"/>
                  </a:lnTo>
                  <a:lnTo>
                    <a:pt x="0" y="64807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vert="horz" lIns="91440" tIns="108000" rIns="91440" bIns="36000" rtlCol="0" anchor="t" anchorCtr="0">
              <a:prstTxWarp prst="textArchDown">
                <a:avLst>
                  <a:gd name="adj" fmla="val 20053809"/>
                </a:avLst>
              </a:prstTxWarp>
              <a:noAutofit/>
              <a:scene3d>
                <a:camera prst="orthographicFront">
                  <a:rot lat="0" lon="0" rev="0"/>
                </a:camera>
                <a:lightRig rig="harsh" dir="tl"/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normalizeH="0" baseline="0" noProof="0" dirty="0" smtClean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" pitchFamily="18" charset="0"/>
                  <a:ea typeface="+mj-ea"/>
                  <a:cs typeface="+mj-cs"/>
                </a:rPr>
                <a:t>2005</a:t>
              </a:r>
              <a:endParaRPr kumimoji="0" lang="ru-RU" sz="3700" b="1" i="0" u="none" strike="noStrike" kern="1200" normalizeH="0" baseline="0" noProof="0" dirty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OSHIBA\Desktop\27.03.12\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800"/>
            <a:ext cx="6953250" cy="349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690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71600" y="1340768"/>
            <a:ext cx="7488832" cy="4896544"/>
            <a:chOff x="971600" y="1340768"/>
            <a:chExt cx="7488832" cy="4896544"/>
          </a:xfrm>
        </p:grpSpPr>
        <p:grpSp>
          <p:nvGrpSpPr>
            <p:cNvPr id="5" name="Group 4"/>
            <p:cNvGrpSpPr/>
            <p:nvPr/>
          </p:nvGrpSpPr>
          <p:grpSpPr>
            <a:xfrm>
              <a:off x="971600" y="1412776"/>
              <a:ext cx="7488832" cy="4750787"/>
              <a:chOff x="971600" y="1412776"/>
              <a:chExt cx="7488832" cy="4750787"/>
            </a:xfrm>
          </p:grpSpPr>
          <p:pic>
            <p:nvPicPr>
              <p:cNvPr id="2050" name="Picture 2" descr="C:\Documents and Settings\TOSHIBA\Desktop\simple\Untitled-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15616" y="1412776"/>
                <a:ext cx="6915150" cy="470535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" name="Rectangle 3"/>
              <p:cNvSpPr/>
              <p:nvPr/>
            </p:nvSpPr>
            <p:spPr>
              <a:xfrm>
                <a:off x="971600" y="5517232"/>
                <a:ext cx="74888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ln w="11430"/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" pitchFamily="18" charset="0"/>
                  </a:rPr>
                  <a:t>L</a:t>
                </a:r>
                <a:r>
                  <a:rPr lang="az-Latn-AZ" b="1" dirty="0" smtClean="0">
                    <a:ln w="11430"/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" pitchFamily="18" charset="0"/>
                  </a:rPr>
                  <a:t>İSEYİN PARLAQ UĞURLAR QAZANMASINDA </a:t>
                </a:r>
                <a:br>
                  <a:rPr lang="az-Latn-AZ" b="1" dirty="0" smtClean="0">
                    <a:ln w="11430"/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" pitchFamily="18" charset="0"/>
                  </a:rPr>
                </a:br>
                <a:r>
                  <a:rPr lang="az-Latn-AZ" b="1" dirty="0" smtClean="0">
                    <a:ln w="11430"/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" pitchFamily="18" charset="0"/>
                  </a:rPr>
                  <a:t>BÖYÜK ƏMƏYİ OLAN ÜÇ FƏDAKAR İNSAN</a:t>
                </a:r>
                <a:endParaRPr lang="ru-RU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043608" y="1340768"/>
              <a:ext cx="7056784" cy="4896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OSHIBA\Desktop\simple\Untitled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12776"/>
            <a:ext cx="6915150" cy="470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364088" y="551723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z-Latn-AZ" b="1" i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M.K.ATATÜRK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616" y="1412776"/>
            <a:ext cx="6912768" cy="4104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TOSHIBA\Desktop\simple\07.06\New Folder\a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864" y="1700808"/>
            <a:ext cx="3699520" cy="369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1115616" y="2334359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A</a:t>
            </a:r>
            <a: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ZƏRBAYCANIN SEVİNCİ</a:t>
            </a:r>
          </a:p>
          <a:p>
            <a:pPr algn="ctr"/>
            <a: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SEVİNCİMİZ,</a:t>
            </a:r>
          </a:p>
          <a:p>
            <a:pPr algn="ctr"/>
            <a: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KƏDƏRİ KƏDƏRİMİZDİR.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OSHIBA\Desktop\simple\Untitled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12776"/>
            <a:ext cx="6915150" cy="470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403648" y="5445224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i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HEYDƏR ƏLİYEV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616" y="1412776"/>
            <a:ext cx="6912768" cy="4104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4788024" y="2204864"/>
            <a:ext cx="3312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A</a:t>
            </a:r>
            <a: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ZƏRBAYCAN</a:t>
            </a:r>
          </a:p>
          <a:p>
            <a:pPr algn="ctr"/>
            <a: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-</a:t>
            </a:r>
            <a:b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</a:br>
            <a: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TÜRKİYƏ</a:t>
            </a:r>
          </a:p>
          <a:p>
            <a:pPr algn="ctr"/>
            <a:endParaRPr lang="az-Latn-AZ" sz="2800" b="1" dirty="0" smtClean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  <a:p>
            <a:pPr algn="ctr"/>
            <a: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BİR MİLLƏT,</a:t>
            </a:r>
          </a:p>
          <a:p>
            <a:pPr algn="ctr"/>
            <a:r>
              <a:rPr lang="az-Latn-AZ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İKİ DÖVLƏTDİR.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Documents and Settings\TOSHIBA\Desktop\simple\07.06\New Folder\h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700808"/>
            <a:ext cx="374441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OSHIBA\Desktop\simple\Untitled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12776"/>
            <a:ext cx="6915150" cy="470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403648" y="5445224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i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İLHAM ƏLİYEV</a:t>
            </a:r>
            <a:endParaRPr lang="ru-RU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616" y="1412776"/>
            <a:ext cx="6912768" cy="4104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4788024" y="1916832"/>
            <a:ext cx="3312368" cy="327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z-Latn-AZ" sz="20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GƏNCLƏRİMİZ</a:t>
            </a:r>
          </a:p>
          <a:p>
            <a:pPr algn="ctr">
              <a:lnSpc>
                <a:spcPct val="150000"/>
              </a:lnSpc>
            </a:pPr>
            <a:r>
              <a:rPr lang="az-Latn-AZ" sz="20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MİLLİ DƏYƏRLƏR ƏSASINDA QURULMUŞ AZƏRBAYCANÇILIQ, MÜSTƏQİLLİK İDEOLOGİYLARI İLƏ DƏSTƏKLƏNMƏLİDİR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TOSHIBA\Desktop\simple\07.06\New Folder\i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700808"/>
            <a:ext cx="374441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403648" y="5733256"/>
            <a:ext cx="5760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b="1" i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AZƏRBAYCAN RESPUBLİKASININ PERİZDENTİ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1115616" y="1412776"/>
            <a:ext cx="6915150" cy="3384376"/>
            <a:chOff x="1115616" y="1412776"/>
            <a:chExt cx="6915150" cy="3384376"/>
          </a:xfrm>
        </p:grpSpPr>
        <p:pic>
          <p:nvPicPr>
            <p:cNvPr id="2050" name="Picture 2" descr="C:\Documents and Settings\TOSHIBA\Desktop\simple\Untitle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12776"/>
              <a:ext cx="6915150" cy="3384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1115616" y="1412776"/>
              <a:ext cx="6912768" cy="2952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7" name="Picture 3" descr="D:\mehman\02\mehman\02\ws\tdv-btl.edu.az\medallar\qizil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628800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:\mehman\02\mehman\02\ws\tdv-btl.edu.az\medallar\gumush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620012"/>
              <a:ext cx="1275788" cy="1296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:\mehman\02\mehman\02\ws\tdv-btl.edu.az\index_files\01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479460"/>
              <a:ext cx="1440160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89484" y="2996952"/>
              <a:ext cx="6766892" cy="13849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20</a:t>
              </a:r>
              <a:r>
                <a:rPr lang="az-Latn-AZ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12-Cİ İLDƏ</a:t>
              </a:r>
            </a:p>
            <a:p>
              <a:pPr algn="ctr"/>
              <a:r>
                <a:rPr lang="az-Latn-AZ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QIZIL VƏ GÜMÜŞ MEDALLARA</a:t>
              </a:r>
            </a:p>
            <a:p>
              <a:pPr algn="ctr"/>
              <a:r>
                <a:rPr lang="az-Latn-AZ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LAYİQ GÖRÜLMÜŞ MƏZUNALRIMIZ</a:t>
              </a:r>
              <a:endPara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18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Group 11"/>
          <p:cNvGrpSpPr/>
          <p:nvPr/>
        </p:nvGrpSpPr>
        <p:grpSpPr>
          <a:xfrm>
            <a:off x="179512" y="44624"/>
            <a:ext cx="3384376" cy="2383200"/>
            <a:chOff x="320824" y="296562"/>
            <a:chExt cx="3384376" cy="2383200"/>
          </a:xfrm>
        </p:grpSpPr>
        <p:sp>
          <p:nvSpPr>
            <p:cNvPr id="20" name="Rounded Rectangle 19"/>
            <p:cNvSpPr/>
            <p:nvPr/>
          </p:nvSpPr>
          <p:spPr>
            <a:xfrm>
              <a:off x="320824" y="296562"/>
              <a:ext cx="3333750" cy="2383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44960" y="829776"/>
              <a:ext cx="2160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accent2"/>
                  </a:solidFill>
                  <a:latin typeface="Times" pitchFamily="18" charset="0"/>
                </a:rPr>
                <a:t>Kadir</a:t>
              </a:r>
              <a:r>
                <a:rPr lang="en-US" sz="2000" b="1" dirty="0" smtClean="0">
                  <a:solidFill>
                    <a:schemeClr val="accent2"/>
                  </a:solidFill>
                  <a:latin typeface="Times" pitchFamily="18" charset="0"/>
                </a:rPr>
                <a:t> </a:t>
              </a:r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/>
              </a:r>
              <a:b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en-US" sz="2000" b="1" dirty="0" err="1" smtClean="0">
                  <a:solidFill>
                    <a:schemeClr val="accent2"/>
                  </a:solidFill>
                  <a:latin typeface="Times" pitchFamily="18" charset="0"/>
                </a:rPr>
                <a:t>Bekta</a:t>
              </a:r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>şoğlu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2" name="Picture 4" descr="D:\mehman\02\mehman\02\ws\tdv-btl.edu.az\photo\mudriyyet\0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40" y="757768"/>
              <a:ext cx="1333500" cy="1571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544960" y="1653802"/>
              <a:ext cx="21602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Müdir</a:t>
              </a:r>
              <a:endParaRPr lang="ru-RU" sz="2000" b="1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049016" y="1621864"/>
              <a:ext cx="115212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379243" y="-171400"/>
            <a:ext cx="3384376" cy="2383200"/>
            <a:chOff x="4379243" y="66911"/>
            <a:chExt cx="3384376" cy="2383200"/>
          </a:xfrm>
        </p:grpSpPr>
        <p:sp>
          <p:nvSpPr>
            <p:cNvPr id="28" name="Rounded Rectangle 27"/>
            <p:cNvSpPr/>
            <p:nvPr/>
          </p:nvSpPr>
          <p:spPr>
            <a:xfrm>
              <a:off x="4379243" y="66911"/>
              <a:ext cx="3333750" cy="2383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3379" y="528117"/>
              <a:ext cx="2160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>Yusif</a:t>
              </a:r>
              <a:r>
                <a:rPr lang="en-US" sz="2000" b="1" dirty="0" smtClean="0">
                  <a:solidFill>
                    <a:schemeClr val="accent2"/>
                  </a:solidFill>
                  <a:latin typeface="Times" pitchFamily="18" charset="0"/>
                </a:rPr>
                <a:t> </a:t>
              </a:r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/>
              </a:r>
              <a:b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>Səfərov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603379" y="1352143"/>
              <a:ext cx="2160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Müdir</a:t>
              </a:r>
              <a:b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yardımçısı</a:t>
              </a:r>
              <a:endParaRPr lang="ru-RU" sz="2000" b="1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107435" y="1320205"/>
              <a:ext cx="115212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5" descr="D:\mehman\02\mehman\02\ws\tdv-btl.edu.az\photo\mudriyyet\old\03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259" y="528117"/>
              <a:ext cx="1333500" cy="1571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ounded Rectangle 35"/>
          <p:cNvSpPr/>
          <p:nvPr/>
        </p:nvSpPr>
        <p:spPr>
          <a:xfrm>
            <a:off x="240829" y="2636912"/>
            <a:ext cx="3333750" cy="2383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64965" y="3098118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2000" b="1" dirty="0" smtClean="0">
                <a:solidFill>
                  <a:schemeClr val="accent2"/>
                </a:solidFill>
                <a:latin typeface="Times" pitchFamily="18" charset="0"/>
              </a:rPr>
              <a:t>Məsud</a:t>
            </a:r>
            <a:r>
              <a:rPr lang="en-US" sz="2000" b="1" dirty="0" smtClean="0">
                <a:solidFill>
                  <a:schemeClr val="accent2"/>
                </a:solidFill>
                <a:latin typeface="Times" pitchFamily="18" charset="0"/>
              </a:rPr>
              <a:t> </a:t>
            </a:r>
            <a:r>
              <a:rPr lang="az-Latn-AZ" sz="2000" b="1" dirty="0" smtClean="0">
                <a:solidFill>
                  <a:schemeClr val="accent2"/>
                </a:solidFill>
                <a:latin typeface="Times" pitchFamily="18" charset="0"/>
              </a:rPr>
              <a:t/>
            </a:r>
            <a:br>
              <a:rPr lang="az-Latn-AZ" sz="2000" b="1" dirty="0" smtClean="0">
                <a:solidFill>
                  <a:schemeClr val="accent2"/>
                </a:solidFill>
                <a:latin typeface="Times" pitchFamily="18" charset="0"/>
              </a:rPr>
            </a:br>
            <a:r>
              <a:rPr lang="az-Latn-AZ" sz="2000" b="1" dirty="0" smtClean="0">
                <a:solidFill>
                  <a:schemeClr val="accent2"/>
                </a:solidFill>
                <a:latin typeface="Times" pitchFamily="18" charset="0"/>
              </a:rPr>
              <a:t>Babayev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64965" y="3922144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2000" b="1" i="1" dirty="0" smtClean="0">
                <a:solidFill>
                  <a:schemeClr val="accent2"/>
                </a:solidFill>
                <a:latin typeface="Times" pitchFamily="18" charset="0"/>
              </a:rPr>
              <a:t>Müdir</a:t>
            </a:r>
            <a:br>
              <a:rPr lang="az-Latn-AZ" sz="2000" b="1" i="1" dirty="0" smtClean="0">
                <a:solidFill>
                  <a:schemeClr val="accent2"/>
                </a:solidFill>
                <a:latin typeface="Times" pitchFamily="18" charset="0"/>
              </a:rPr>
            </a:br>
            <a:r>
              <a:rPr lang="az-Latn-AZ" sz="2000" b="1" i="1" dirty="0" smtClean="0">
                <a:solidFill>
                  <a:schemeClr val="accent2"/>
                </a:solidFill>
                <a:latin typeface="Times" pitchFamily="18" charset="0"/>
              </a:rPr>
              <a:t>yardımçısı</a:t>
            </a:r>
            <a:endParaRPr lang="ru-RU" sz="2000" b="1" i="1" dirty="0">
              <a:solidFill>
                <a:schemeClr val="accent2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969021" y="3890206"/>
            <a:ext cx="115212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95833" y="5156594"/>
            <a:ext cx="3384376" cy="2383200"/>
            <a:chOff x="395833" y="5156594"/>
            <a:chExt cx="3384376" cy="2383200"/>
          </a:xfrm>
        </p:grpSpPr>
        <p:sp>
          <p:nvSpPr>
            <p:cNvPr id="47" name="Rounded Rectangle 46"/>
            <p:cNvSpPr/>
            <p:nvPr/>
          </p:nvSpPr>
          <p:spPr>
            <a:xfrm>
              <a:off x="395833" y="5156594"/>
              <a:ext cx="3333750" cy="2383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619969" y="5617800"/>
              <a:ext cx="2160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>Dilavər</a:t>
              </a:r>
              <a:r>
                <a:rPr lang="en-US" sz="2000" b="1" dirty="0" smtClean="0">
                  <a:solidFill>
                    <a:schemeClr val="accent2"/>
                  </a:solidFill>
                  <a:latin typeface="Times" pitchFamily="18" charset="0"/>
                </a:rPr>
                <a:t> </a:t>
              </a:r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/>
              </a:r>
              <a:b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>Məmmədov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619969" y="6441826"/>
              <a:ext cx="2160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Müdir</a:t>
              </a:r>
              <a:b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yardımçısı</a:t>
              </a:r>
              <a:endParaRPr lang="ru-RU" sz="2000" b="1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124025" y="6409888"/>
              <a:ext cx="115212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10" descr="D:\mehman\02\mehman\02\ws\tdv-btl.edu.az\2012-materiallar\01222\Untitled-3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45" y="5524168"/>
              <a:ext cx="1261212" cy="16255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/>
          <p:cNvGrpSpPr/>
          <p:nvPr/>
        </p:nvGrpSpPr>
        <p:grpSpPr>
          <a:xfrm>
            <a:off x="5212880" y="5250226"/>
            <a:ext cx="3539380" cy="2383200"/>
            <a:chOff x="5137076" y="2773394"/>
            <a:chExt cx="3539380" cy="2383200"/>
          </a:xfrm>
        </p:grpSpPr>
        <p:sp>
          <p:nvSpPr>
            <p:cNvPr id="59" name="Rounded Rectangle 58"/>
            <p:cNvSpPr/>
            <p:nvPr/>
          </p:nvSpPr>
          <p:spPr>
            <a:xfrm>
              <a:off x="5137076" y="2773394"/>
              <a:ext cx="3333750" cy="2383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16216" y="3234600"/>
              <a:ext cx="21602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>İradə</a:t>
              </a:r>
              <a:r>
                <a:rPr lang="en-US" sz="2000" b="1" dirty="0" smtClean="0">
                  <a:solidFill>
                    <a:schemeClr val="accent2"/>
                  </a:solidFill>
                  <a:latin typeface="Times" pitchFamily="18" charset="0"/>
                </a:rPr>
                <a:t> </a:t>
              </a:r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/>
              </a:r>
              <a:b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az-Latn-AZ" b="1" dirty="0" smtClean="0">
                  <a:solidFill>
                    <a:schemeClr val="accent2"/>
                  </a:solidFill>
                  <a:latin typeface="Times" pitchFamily="18" charset="0"/>
                </a:rPr>
                <a:t>Əliməmmədzadə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361212" y="4058626"/>
              <a:ext cx="2160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Müdir</a:t>
              </a:r>
              <a:b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yardımçısı</a:t>
              </a:r>
              <a:endParaRPr lang="ru-RU" sz="2000" b="1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6865268" y="4026688"/>
              <a:ext cx="115212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11" descr="D:\mehman\02\mehman\02\ws\tdv-btl.edu.az\2012-materiallar\01222\irade-elimemmedzade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543" y="3140968"/>
              <a:ext cx="1300301" cy="1584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8" name="Group 2047"/>
          <p:cNvGrpSpPr/>
          <p:nvPr/>
        </p:nvGrpSpPr>
        <p:grpSpPr>
          <a:xfrm>
            <a:off x="5137076" y="2276872"/>
            <a:ext cx="3539380" cy="2383200"/>
            <a:chOff x="5137076" y="2276872"/>
            <a:chExt cx="3539380" cy="2383200"/>
          </a:xfrm>
        </p:grpSpPr>
        <p:sp>
          <p:nvSpPr>
            <p:cNvPr id="2" name="Rounded Rectangle 1"/>
            <p:cNvSpPr/>
            <p:nvPr/>
          </p:nvSpPr>
          <p:spPr>
            <a:xfrm>
              <a:off x="5137076" y="2276872"/>
              <a:ext cx="3333750" cy="2383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16216" y="2738078"/>
              <a:ext cx="21602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>Ülkər</a:t>
              </a:r>
              <a:r>
                <a:rPr lang="en-US" sz="2000" b="1" dirty="0" smtClean="0">
                  <a:solidFill>
                    <a:schemeClr val="accent2"/>
                  </a:solidFill>
                  <a:latin typeface="Times" pitchFamily="18" charset="0"/>
                </a:rPr>
                <a:t> </a:t>
              </a:r>
              <a: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  <a:t/>
              </a:r>
              <a:br>
                <a:rPr lang="az-Latn-AZ" sz="2000" b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az-Latn-AZ" b="1" dirty="0" smtClean="0">
                  <a:solidFill>
                    <a:schemeClr val="accent2"/>
                  </a:solidFill>
                  <a:latin typeface="Times" pitchFamily="18" charset="0"/>
                </a:rPr>
                <a:t>Məmmədzadə</a:t>
              </a:r>
              <a:endParaRPr lang="ru-RU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61212" y="3562104"/>
              <a:ext cx="2160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Müdir</a:t>
              </a:r>
              <a:b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</a:br>
              <a:r>
                <a:rPr lang="az-Latn-AZ" sz="2000" b="1" i="1" dirty="0" smtClean="0">
                  <a:solidFill>
                    <a:schemeClr val="accent2"/>
                  </a:solidFill>
                  <a:latin typeface="Times" pitchFamily="18" charset="0"/>
                </a:rPr>
                <a:t>yardımçısı</a:t>
              </a:r>
              <a:endParaRPr lang="ru-RU" sz="2000" b="1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865268" y="3530166"/>
              <a:ext cx="115212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13" descr="D:\mehman\02\mehman\02\ws\tdv-btl.edu.az\photo\heyet\Ulker-MEMMEDZADE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547" y="2664002"/>
              <a:ext cx="1354430" cy="16120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2" descr="D:\mehman\02\mehman\02\ws\tdv-btl.edu.az\photo\heyet\ereb\MESUD-BABAYEV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0" y="3068960"/>
            <a:ext cx="1392096" cy="156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7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1115616" y="1412776"/>
            <a:ext cx="6915150" cy="3480777"/>
            <a:chOff x="1115616" y="1412776"/>
            <a:chExt cx="6915150" cy="3480777"/>
          </a:xfrm>
        </p:grpSpPr>
        <p:pic>
          <p:nvPicPr>
            <p:cNvPr id="2050" name="Picture 2" descr="C:\Documents and Settings\TOSHIBA\Desktop\simple\Untitle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12776"/>
              <a:ext cx="6915150" cy="3384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1115616" y="1412776"/>
              <a:ext cx="6912768" cy="2952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mehman\02\mehman\02\ws\tdv-btl.edu.az\index_files\0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412776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89484" y="2492896"/>
              <a:ext cx="6766892" cy="24006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3 MƏZUNUMUZ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700 BALLA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3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RESPUBLİKA BİRİNCİSİ OLDU</a:t>
              </a:r>
              <a:endParaRPr lang="ru-RU" sz="3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80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1115616" y="1412776"/>
            <a:ext cx="6915150" cy="3411527"/>
            <a:chOff x="1115616" y="1412776"/>
            <a:chExt cx="6915150" cy="3411527"/>
          </a:xfrm>
        </p:grpSpPr>
        <p:pic>
          <p:nvPicPr>
            <p:cNvPr id="2050" name="Picture 2" descr="C:\Documents and Settings\TOSHIBA\Desktop\simple\Untitle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12776"/>
              <a:ext cx="6915150" cy="3384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1115616" y="1412776"/>
              <a:ext cx="6912768" cy="2952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mehman\02\mehman\02\ws\tdv-btl.edu.az\index_files\0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412776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89484" y="2492896"/>
              <a:ext cx="6766892" cy="23314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PƏRVİZ  KƏRİMLİ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696  BALLA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RESPUBLİKA  İKİNCİSİ  OLDU</a:t>
              </a:r>
              <a:endParaRPr lang="ru-RU" sz="3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13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3368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1115616" y="1412776"/>
            <a:ext cx="6915150" cy="3384376"/>
            <a:chOff x="1115616" y="1412776"/>
            <a:chExt cx="6915150" cy="3384376"/>
          </a:xfrm>
        </p:grpSpPr>
        <p:pic>
          <p:nvPicPr>
            <p:cNvPr id="2050" name="Picture 2" descr="C:\Documents and Settings\TOSHIBA\Desktop\simple\Untitle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12776"/>
              <a:ext cx="6915150" cy="3384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1115616" y="1412776"/>
              <a:ext cx="6912768" cy="2952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mehman\02\mehman\02\ws\tdv-btl.edu.az\index_files\0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412776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89484" y="2492896"/>
              <a:ext cx="6766892" cy="221599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NURİ TALEH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685 BALLA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RESPUBLİKA  ÜÇÜNCÜSÜ  OLDU</a:t>
              </a:r>
              <a:endPara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11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/>
          <p:nvPr/>
        </p:nvGrpSpPr>
        <p:grpSpPr>
          <a:xfrm>
            <a:off x="1691680" y="404664"/>
            <a:ext cx="5400600" cy="5353638"/>
            <a:chOff x="1691680" y="404664"/>
            <a:chExt cx="5400600" cy="5353638"/>
          </a:xfrm>
        </p:grpSpPr>
        <p:sp>
          <p:nvSpPr>
            <p:cNvPr id="6" name="Oval 5"/>
            <p:cNvSpPr/>
            <p:nvPr/>
          </p:nvSpPr>
          <p:spPr>
            <a:xfrm>
              <a:off x="1691680" y="404664"/>
              <a:ext cx="5400600" cy="5353638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ауауауауа</a:t>
              </a:r>
              <a:endParaRPr lang="ru-RU" dirty="0"/>
            </a:p>
          </p:txBody>
        </p:sp>
        <p:grpSp>
          <p:nvGrpSpPr>
            <p:cNvPr id="3" name="Group 7"/>
            <p:cNvGrpSpPr/>
            <p:nvPr/>
          </p:nvGrpSpPr>
          <p:grpSpPr>
            <a:xfrm>
              <a:off x="2845408" y="1245279"/>
              <a:ext cx="3017936" cy="2952328"/>
              <a:chOff x="1043608" y="1052736"/>
              <a:chExt cx="3312368" cy="324036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43608" y="1052736"/>
                <a:ext cx="3312368" cy="3240360"/>
              </a:xfrm>
              <a:prstGeom prst="ellipse">
                <a:avLst/>
              </a:prstGeom>
              <a:solidFill>
                <a:srgbClr val="FF9D0D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itle 1"/>
              <p:cNvSpPr txBox="1">
                <a:spLocks/>
              </p:cNvSpPr>
              <p:nvPr/>
            </p:nvSpPr>
            <p:spPr>
              <a:xfrm>
                <a:off x="1835696" y="1556792"/>
                <a:ext cx="1656184" cy="187220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  <a:scene3d>
                  <a:camera prst="orthographicFront"/>
                  <a:lightRig rig="harsh" dir="tl"/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normalizeH="0" baseline="0" noProof="0" dirty="0" smtClean="0">
                    <a:ln w="11430"/>
                    <a:solidFill>
                      <a:srgbClr val="FF99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" pitchFamily="18" charset="0"/>
                    <a:ea typeface="+mj-ea"/>
                    <a:cs typeface="+mj-cs"/>
                  </a:rPr>
                  <a:t>1</a:t>
                </a:r>
                <a:endParaRPr kumimoji="0" lang="ru-RU" sz="23900" b="1" i="0" u="none" strike="noStrike" kern="1200" normalizeH="0" baseline="0" noProof="0" dirty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ookman Old Style" pitchFamily="18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12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644008" y="813231"/>
              <a:ext cx="2082310" cy="345638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0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813231"/>
              <a:ext cx="2094154" cy="3456384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1" name="Picture 3" descr="C:\Documents and Settings\TOSHIBA\My Documents\My Pictures\kant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4125599"/>
              <a:ext cx="4104456" cy="10751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2843808" y="3789040"/>
              <a:ext cx="3240360" cy="1080120"/>
            </a:xfrm>
            <a:custGeom>
              <a:avLst/>
              <a:gdLst>
                <a:gd name="connsiteX0" fmla="*/ 0 w 3168352"/>
                <a:gd name="connsiteY0" fmla="*/ 0 h 648072"/>
                <a:gd name="connsiteX1" fmla="*/ 3168352 w 3168352"/>
                <a:gd name="connsiteY1" fmla="*/ 0 h 648072"/>
                <a:gd name="connsiteX2" fmla="*/ 3168352 w 3168352"/>
                <a:gd name="connsiteY2" fmla="*/ 648072 h 648072"/>
                <a:gd name="connsiteX3" fmla="*/ 0 w 3168352"/>
                <a:gd name="connsiteY3" fmla="*/ 648072 h 648072"/>
                <a:gd name="connsiteX4" fmla="*/ 0 w 3168352"/>
                <a:gd name="connsiteY4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52" h="648072">
                  <a:moveTo>
                    <a:pt x="0" y="0"/>
                  </a:moveTo>
                  <a:lnTo>
                    <a:pt x="3168352" y="0"/>
                  </a:lnTo>
                  <a:lnTo>
                    <a:pt x="3168352" y="648072"/>
                  </a:lnTo>
                  <a:lnTo>
                    <a:pt x="0" y="64807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vert="horz" lIns="91440" tIns="108000" rIns="91440" bIns="36000" rtlCol="0" anchor="t" anchorCtr="0">
              <a:prstTxWarp prst="textArchDown">
                <a:avLst>
                  <a:gd name="adj" fmla="val 20053809"/>
                </a:avLst>
              </a:prstTxWarp>
              <a:noAutofit/>
              <a:scene3d>
                <a:camera prst="orthographicFront">
                  <a:rot lat="0" lon="0" rev="0"/>
                </a:camera>
                <a:lightRig rig="harsh" dir="tl"/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normalizeH="0" baseline="0" noProof="0" dirty="0" smtClean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" pitchFamily="18" charset="0"/>
                  <a:ea typeface="+mj-ea"/>
                  <a:cs typeface="+mj-cs"/>
                </a:rPr>
                <a:t>2006</a:t>
              </a:r>
              <a:endParaRPr kumimoji="0" lang="ru-RU" sz="3700" b="1" i="0" u="none" strike="noStrike" kern="1200" normalizeH="0" baseline="0" noProof="0" dirty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1115616" y="1412776"/>
            <a:ext cx="6915150" cy="3411527"/>
            <a:chOff x="1115616" y="1412776"/>
            <a:chExt cx="6915150" cy="3411527"/>
          </a:xfrm>
        </p:grpSpPr>
        <p:pic>
          <p:nvPicPr>
            <p:cNvPr id="2050" name="Picture 2" descr="C:\Documents and Settings\TOSHIBA\Desktop\simple\Untitle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12776"/>
              <a:ext cx="6915150" cy="3384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1115616" y="1412776"/>
              <a:ext cx="6912768" cy="2952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mehman\02\mehman\02\ws\tdv-btl.edu.az\index_files\0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412776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89484" y="2492896"/>
              <a:ext cx="6766892" cy="23314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9  MƏZUNUMUZ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PREZİDENT  TƏQAÜDÜNƏ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LAYİQ  GÖRÜLDÜ</a:t>
              </a:r>
              <a:endParaRPr lang="ru-RU" sz="3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8478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1115616" y="1412776"/>
            <a:ext cx="6915150" cy="3384376"/>
            <a:chOff x="1115616" y="1412776"/>
            <a:chExt cx="6915150" cy="3384376"/>
          </a:xfrm>
        </p:grpSpPr>
        <p:pic>
          <p:nvPicPr>
            <p:cNvPr id="2050" name="Picture 2" descr="C:\Documents and Settings\TOSHIBA\Desktop\simple\Untitle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12776"/>
              <a:ext cx="6915150" cy="3384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1115616" y="1412776"/>
              <a:ext cx="6912768" cy="2952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mehman\02\mehman\02\ws\tdv-btl.edu.az\index_files\0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412776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89484" y="2693238"/>
              <a:ext cx="6766892" cy="20621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16  MƏZUNUMUZ  QIZIL,</a:t>
              </a:r>
            </a:p>
            <a:p>
              <a:pPr algn="ctr"/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7  MƏZUNUMUZ  </a:t>
              </a:r>
              <a:r>
                <a:rPr lang="en-US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G</a:t>
              </a: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ÜMÜŞ MEDALLARA</a:t>
              </a:r>
            </a:p>
            <a:p>
              <a:pPr algn="ctr"/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LAYİQ  GÖRÜLÜB</a:t>
              </a:r>
              <a:endPara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3" descr="D:\mehman\02\mehman\02\ws\tdv-btl.edu.az\medallar\qizi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mehman\02\mehman\02\ws\tdv-btl.edu.az\medallar\gumush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94" y="1620012"/>
            <a:ext cx="921402" cy="9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98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1115616" y="1412776"/>
            <a:ext cx="6915150" cy="3384376"/>
            <a:chOff x="1115616" y="1412776"/>
            <a:chExt cx="6915150" cy="3384376"/>
          </a:xfrm>
        </p:grpSpPr>
        <p:pic>
          <p:nvPicPr>
            <p:cNvPr id="2050" name="Picture 2" descr="C:\Documents and Settings\TOSHIBA\Desktop\simple\Untitle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12776"/>
              <a:ext cx="6915150" cy="3384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1115616" y="1412776"/>
              <a:ext cx="6912768" cy="2952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mehman\02\mehman\02\ws\tdv-btl.edu.az\index_files\0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412776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89484" y="2492896"/>
              <a:ext cx="6766892" cy="20313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19  MƏZUNUMUZ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XARİCİ  ÖLKƏ UNİVERSİTETLƏRİNƏ  </a:t>
              </a:r>
              <a:r>
                <a:rPr lang="az-Latn-AZ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QƏBUL </a:t>
              </a:r>
              <a:r>
                <a:rPr 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 </a:t>
              </a:r>
              <a:r>
                <a:rPr lang="az-Latn-AZ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OLU</a:t>
              </a:r>
              <a:r>
                <a:rPr lang="en-US" sz="28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B</a:t>
              </a:r>
              <a:r>
                <a:rPr lang="az-Latn-AZ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LAR</a:t>
              </a:r>
              <a:endPara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464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/>
          <p:cNvGrpSpPr/>
          <p:nvPr/>
        </p:nvGrpSpPr>
        <p:grpSpPr>
          <a:xfrm>
            <a:off x="1115616" y="1412776"/>
            <a:ext cx="6915150" cy="3460452"/>
            <a:chOff x="1115616" y="1412776"/>
            <a:chExt cx="6915150" cy="3460452"/>
          </a:xfrm>
        </p:grpSpPr>
        <p:pic>
          <p:nvPicPr>
            <p:cNvPr id="2050" name="Picture 2" descr="C:\Documents and Settings\TOSHIBA\Desktop\simple\Untitled-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412776"/>
              <a:ext cx="6915150" cy="3384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1115616" y="1412776"/>
              <a:ext cx="6912768" cy="2952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mehman\02\mehman\02\ws\tdv-btl.edu.az\index_files\0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412776"/>
              <a:ext cx="12961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189484" y="2564904"/>
              <a:ext cx="6766892" cy="23083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31 MƏZUNUMUZ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600-DƏN ÇOX </a:t>
              </a:r>
            </a:p>
            <a:p>
              <a:pPr algn="ctr">
                <a:lnSpc>
                  <a:spcPct val="150000"/>
                </a:lnSpc>
              </a:pPr>
              <a:r>
                <a:rPr lang="az-Latn-AZ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BAL TOPLAYIB</a:t>
              </a:r>
              <a:endParaRPr lang="ru-RU" sz="3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085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340768"/>
            <a:ext cx="8136904" cy="48965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5536" y="1340768"/>
            <a:ext cx="7704856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11560" y="2632484"/>
            <a:ext cx="806489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MƏZUNLARIN SAYI : 70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MÜVƏFFƏQİYYƏT  FAİZİ : 100%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ÖLKƏ BİRİNCİSİ : 3 NƏFƏR </a:t>
            </a:r>
            <a:r>
              <a:rPr lang="en-US" sz="2000" b="1" dirty="0" smtClean="0">
                <a:latin typeface="Times" pitchFamily="18" charset="0"/>
              </a:rPr>
              <a:t>-</a:t>
            </a:r>
            <a:r>
              <a:rPr lang="az-Latn-AZ" sz="2000" b="1" dirty="0" smtClean="0">
                <a:latin typeface="Times" pitchFamily="18" charset="0"/>
              </a:rPr>
              <a:t> 700 BAL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ÖLKƏ İKİNCİSİ: 1 NƏFƏR</a:t>
            </a:r>
            <a:r>
              <a:rPr lang="en-US" sz="2000" b="1" dirty="0" smtClean="0">
                <a:latin typeface="Times" pitchFamily="18" charset="0"/>
              </a:rPr>
              <a:t> - 696 BAL</a:t>
            </a:r>
            <a:endParaRPr lang="az-Latn-AZ" sz="2000" b="1" dirty="0" smtClean="0"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ÖLKƏ ÜÇÜNCÜSÜ : 1 NƏFƏR</a:t>
            </a:r>
            <a:r>
              <a:rPr lang="en-US" sz="2000" b="1" dirty="0">
                <a:latin typeface="Times" pitchFamily="18" charset="0"/>
              </a:rPr>
              <a:t>-685 </a:t>
            </a:r>
            <a:r>
              <a:rPr lang="en-US" sz="2000" b="1" dirty="0" smtClean="0">
                <a:latin typeface="Times" pitchFamily="18" charset="0"/>
              </a:rPr>
              <a:t>BAL</a:t>
            </a:r>
            <a:endParaRPr lang="az-Latn-AZ" sz="2000" b="1" dirty="0" smtClean="0">
              <a:latin typeface="Times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600-DƏN ÇOX BAL TOPLAYAN: 31 NƏFƏR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z-Latn-AZ" b="1" dirty="0" smtClean="0">
                <a:latin typeface="Times" pitchFamily="18" charset="0"/>
              </a:rPr>
              <a:t>XARİCİ ÖLKƏ UNİVERSİTETLƏRİNƏ QƏBUL OLANLAR: 1</a:t>
            </a:r>
            <a:r>
              <a:rPr lang="en-US" b="1" dirty="0" smtClean="0">
                <a:latin typeface="Times" pitchFamily="18" charset="0"/>
              </a:rPr>
              <a:t>9</a:t>
            </a:r>
            <a:r>
              <a:rPr lang="az-Latn-AZ" b="1" dirty="0" smtClean="0">
                <a:latin typeface="Times" pitchFamily="18" charset="0"/>
              </a:rPr>
              <a:t> NƏFƏR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PREZİDENT TƏQAÜDÇÜSÜ  :  9 NƏFƏR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QIZIL MEDALLA TƏLTİF OLUNUB : 16 NƏFƏR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az-Latn-AZ" sz="2000" b="1" dirty="0" smtClean="0">
                <a:latin typeface="Times" pitchFamily="18" charset="0"/>
              </a:rPr>
              <a:t>GÜMÜŞ MEDALLA TƏLTİF OLUNUB : 7 NƏFƏR </a:t>
            </a:r>
          </a:p>
          <a:p>
            <a:endParaRPr lang="ru-RU" sz="2400" dirty="0"/>
          </a:p>
        </p:txBody>
      </p:sp>
      <p:sp>
        <p:nvSpPr>
          <p:cNvPr id="4" name="Rectangle 3"/>
          <p:cNvSpPr/>
          <p:nvPr/>
        </p:nvSpPr>
        <p:spPr>
          <a:xfrm>
            <a:off x="971600" y="1340768"/>
            <a:ext cx="727280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itchFamily="18" charset="0"/>
              </a:rPr>
              <a:t>2012-Cİ İL MƏZUNİYYƏT NƏTİCƏLƏRİ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194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D:\mehman\02\mehman\02\ws\tdv-btl.edu.az\tablolar\2012\7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76158" cy="5119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02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7" descr="C:\Documents and Settings\user\Desktop\29.01.13\636369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15" y="4365104"/>
            <a:ext cx="2636417" cy="136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3956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97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mehman\02\mehman\02\ws\tdv-btl.edu.az\tablolar\2012\yo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632742"/>
            <a:ext cx="9525000" cy="95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52320" y="5373216"/>
            <a:ext cx="1080120" cy="14401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z-Latn-AZ" sz="900" b="1" i="1" u="none" strike="noStrike" kern="120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Times" pitchFamily="18" charset="0"/>
                <a:ea typeface="+mj-ea"/>
                <a:cs typeface="+mj-cs"/>
              </a:rPr>
              <a:t>İbrahimov Rauf</a:t>
            </a:r>
            <a:endParaRPr kumimoji="0" lang="en-US" sz="900" b="1" i="1" u="none" strike="noStrike" kern="1200" normalizeH="0" baseline="0" noProof="0" dirty="0" smtClean="0"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Times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54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user\Desktop\05.09.13\Untitl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C:\Documents and Settings\user\Desktop\05.09.13\tdv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9" y="868165"/>
            <a:ext cx="1037265" cy="12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user\Desktop\05.09.13\tdv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73" y="837713"/>
            <a:ext cx="1055243" cy="128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user\Desktop\05.09.13\tdv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86" y="827849"/>
            <a:ext cx="1067682" cy="13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user\Desktop\05.09.13\tdv\Picture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94" y="827849"/>
            <a:ext cx="1063334" cy="12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user\Desktop\05.09.13\tdv\Picture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26" y="858780"/>
            <a:ext cx="1044962" cy="12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user\Desktop\05.09.13\tdv\Picture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46" y="858852"/>
            <a:ext cx="1044902" cy="12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3461" y="1013828"/>
            <a:ext cx="7342955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itchFamily="18" charset="0"/>
              </a:rPr>
              <a:t>6 </a:t>
            </a:r>
            <a:r>
              <a:rPr lang="az-Latn-AZ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itchFamily="18" charset="0"/>
              </a:rPr>
              <a:t> DƏFƏ RESPUBLİKA BİRİNCİSİ</a:t>
            </a:r>
            <a:endParaRPr lang="ru-RU" sz="3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3" name="Picture 9" descr="C:\Documents and Settings\user\Desktop\05.09.13\Untitled-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305" y="2068254"/>
            <a:ext cx="1440160" cy="99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user\Desktop\05.09.13\Untitled-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00" y="2060848"/>
            <a:ext cx="1446675" cy="9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user\Desktop\05.09.13\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49" y="2060848"/>
            <a:ext cx="1446675" cy="97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ocuments and Settings\user\Desktop\05.09.13\Untitled-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71" y="3160771"/>
            <a:ext cx="1443429" cy="95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Documents and Settings\user\Desktop\05.09.13\Untitled-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79" y="3160771"/>
            <a:ext cx="1443429" cy="92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ocuments and Settings\user\Desktop\05.09.13\Untitled-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33" y="3117148"/>
            <a:ext cx="1405791" cy="9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95536" y="2001614"/>
            <a:ext cx="2460145" cy="10464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itchFamily="18" charset="0"/>
              </a:rPr>
              <a:t>700 BAL</a:t>
            </a:r>
            <a:endParaRPr lang="en-US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" pitchFamily="18" charset="0"/>
            </a:endParaRPr>
          </a:p>
          <a:p>
            <a:pPr algn="ctr"/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itchFamily="18" charset="0"/>
              </a:rPr>
              <a:t>TOPLAYAN</a:t>
            </a:r>
            <a:endParaRPr lang="az-Latn-AZ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" pitchFamily="18" charset="0"/>
            </a:endParaRPr>
          </a:p>
          <a:p>
            <a:pPr algn="ctr"/>
            <a:r>
              <a:rPr lang="az-Latn-AZ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" pitchFamily="18" charset="0"/>
              </a:rPr>
              <a:t>MƏZUNLARIMIZ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023341"/>
            <a:ext cx="2208681" cy="1053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ounded Rectangle 18"/>
          <p:cNvSpPr/>
          <p:nvPr/>
        </p:nvSpPr>
        <p:spPr>
          <a:xfrm rot="5400000">
            <a:off x="473433" y="434135"/>
            <a:ext cx="1080121" cy="12213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474846" y="360711"/>
            <a:ext cx="1080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sym typeface="Webdings"/>
              </a:rPr>
              <a:t></a:t>
            </a:r>
            <a:endParaRPr lang="ru-RU" sz="7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Rounded Rectangle 21"/>
          <p:cNvSpPr/>
          <p:nvPr/>
        </p:nvSpPr>
        <p:spPr>
          <a:xfrm rot="5400000">
            <a:off x="3428586" y="434133"/>
            <a:ext cx="1080121" cy="12213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3357992" y="456524"/>
            <a:ext cx="1080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chemeClr val="bg1"/>
                </a:solidFill>
                <a:sym typeface="Wingdings"/>
              </a:rPr>
              <a:t>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 rot="5400000">
            <a:off x="1988426" y="434135"/>
            <a:ext cx="1080121" cy="12213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917833" y="456526"/>
            <a:ext cx="1080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sym typeface="Wingdings 2"/>
              </a:rPr>
              <a:t>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 rot="5400000">
            <a:off x="977488" y="2134941"/>
            <a:ext cx="1080121" cy="122131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266934" y="2016895"/>
            <a:ext cx="10801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sym typeface="Wingdings 2"/>
              </a:rPr>
              <a:t>f</a:t>
            </a:r>
            <a:endParaRPr lang="ru-RU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Times Roman AzLat" pitchFamily="18" charset="-52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1877588" y="3790454"/>
            <a:ext cx="1080121" cy="12213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/>
          <p:cNvSpPr/>
          <p:nvPr/>
        </p:nvSpPr>
        <p:spPr>
          <a:xfrm>
            <a:off x="4067944" y="2300679"/>
            <a:ext cx="1080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sym typeface="Wingdings 2"/>
              </a:rPr>
              <a:t>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 rot="5400000">
            <a:off x="4191642" y="2465130"/>
            <a:ext cx="1080121" cy="12213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/>
          <p:cNvSpPr/>
          <p:nvPr/>
        </p:nvSpPr>
        <p:spPr>
          <a:xfrm>
            <a:off x="4220344" y="2453079"/>
            <a:ext cx="1080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sym typeface="Wingdings 2"/>
              </a:rPr>
              <a:t>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06993" y="3861048"/>
            <a:ext cx="1221311" cy="10801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:\Documents and Settings\user\Desktop\10.09.13\youtube_logo_stacked-vfl225ZT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31" y="3861048"/>
            <a:ext cx="1057399" cy="1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ehman\02\mehman\02\ws\yeni-tdv-btl\pages\3\kadi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4027488"/>
            <a:ext cx="1896442" cy="2235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66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/>
          <p:nvPr/>
        </p:nvGrpSpPr>
        <p:grpSpPr>
          <a:xfrm>
            <a:off x="1691680" y="404664"/>
            <a:ext cx="5400600" cy="5353638"/>
            <a:chOff x="1691680" y="404664"/>
            <a:chExt cx="5400600" cy="5353638"/>
          </a:xfrm>
        </p:grpSpPr>
        <p:sp>
          <p:nvSpPr>
            <p:cNvPr id="6" name="Oval 5"/>
            <p:cNvSpPr/>
            <p:nvPr/>
          </p:nvSpPr>
          <p:spPr>
            <a:xfrm>
              <a:off x="1691680" y="404664"/>
              <a:ext cx="5400600" cy="5353638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ауауауауа</a:t>
              </a:r>
              <a:endParaRPr lang="ru-RU" dirty="0"/>
            </a:p>
          </p:txBody>
        </p:sp>
        <p:grpSp>
          <p:nvGrpSpPr>
            <p:cNvPr id="3" name="Group 7"/>
            <p:cNvGrpSpPr/>
            <p:nvPr/>
          </p:nvGrpSpPr>
          <p:grpSpPr>
            <a:xfrm>
              <a:off x="2845408" y="1245279"/>
              <a:ext cx="3017936" cy="2952328"/>
              <a:chOff x="1043608" y="1052736"/>
              <a:chExt cx="3312368" cy="324036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43608" y="1052736"/>
                <a:ext cx="3312368" cy="3240360"/>
              </a:xfrm>
              <a:prstGeom prst="ellipse">
                <a:avLst/>
              </a:prstGeom>
              <a:solidFill>
                <a:srgbClr val="FF9D0D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itle 1"/>
              <p:cNvSpPr txBox="1">
                <a:spLocks/>
              </p:cNvSpPr>
              <p:nvPr/>
            </p:nvSpPr>
            <p:spPr>
              <a:xfrm>
                <a:off x="1835696" y="1556792"/>
                <a:ext cx="1656184" cy="187220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  <a:scene3d>
                  <a:camera prst="orthographicFront"/>
                  <a:lightRig rig="harsh" dir="tl"/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normalizeH="0" baseline="0" noProof="0" dirty="0" smtClean="0">
                    <a:ln w="11430"/>
                    <a:solidFill>
                      <a:srgbClr val="FF99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" pitchFamily="18" charset="0"/>
                    <a:ea typeface="+mj-ea"/>
                    <a:cs typeface="+mj-cs"/>
                  </a:rPr>
                  <a:t>1</a:t>
                </a:r>
                <a:endParaRPr kumimoji="0" lang="ru-RU" sz="23900" b="1" i="0" u="none" strike="noStrike" kern="1200" normalizeH="0" baseline="0" noProof="0" dirty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ookman Old Style" pitchFamily="18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12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644008" y="813231"/>
              <a:ext cx="2082310" cy="345638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0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813231"/>
              <a:ext cx="2094154" cy="3456384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1" name="Picture 3" descr="C:\Documents and Settings\TOSHIBA\My Documents\My Pictures\kant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4125599"/>
              <a:ext cx="4104456" cy="10751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2843808" y="3789040"/>
              <a:ext cx="3240360" cy="1080120"/>
            </a:xfrm>
            <a:custGeom>
              <a:avLst/>
              <a:gdLst>
                <a:gd name="connsiteX0" fmla="*/ 0 w 3168352"/>
                <a:gd name="connsiteY0" fmla="*/ 0 h 648072"/>
                <a:gd name="connsiteX1" fmla="*/ 3168352 w 3168352"/>
                <a:gd name="connsiteY1" fmla="*/ 0 h 648072"/>
                <a:gd name="connsiteX2" fmla="*/ 3168352 w 3168352"/>
                <a:gd name="connsiteY2" fmla="*/ 648072 h 648072"/>
                <a:gd name="connsiteX3" fmla="*/ 0 w 3168352"/>
                <a:gd name="connsiteY3" fmla="*/ 648072 h 648072"/>
                <a:gd name="connsiteX4" fmla="*/ 0 w 3168352"/>
                <a:gd name="connsiteY4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52" h="648072">
                  <a:moveTo>
                    <a:pt x="0" y="0"/>
                  </a:moveTo>
                  <a:lnTo>
                    <a:pt x="3168352" y="0"/>
                  </a:lnTo>
                  <a:lnTo>
                    <a:pt x="3168352" y="648072"/>
                  </a:lnTo>
                  <a:lnTo>
                    <a:pt x="0" y="64807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vert="horz" lIns="91440" tIns="108000" rIns="91440" bIns="36000" rtlCol="0" anchor="t" anchorCtr="0">
              <a:prstTxWarp prst="textArchDown">
                <a:avLst>
                  <a:gd name="adj" fmla="val 20053809"/>
                </a:avLst>
              </a:prstTxWarp>
              <a:noAutofit/>
              <a:scene3d>
                <a:camera prst="orthographicFront">
                  <a:rot lat="0" lon="0" rev="0"/>
                </a:camera>
                <a:lightRig rig="harsh" dir="tl"/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normalizeH="0" baseline="0" noProof="0" dirty="0" smtClean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" pitchFamily="18" charset="0"/>
                  <a:ea typeface="+mj-ea"/>
                  <a:cs typeface="+mj-cs"/>
                </a:rPr>
                <a:t>2007</a:t>
              </a:r>
              <a:endParaRPr kumimoji="0" lang="ru-RU" sz="3700" b="1" i="0" u="none" strike="noStrike" kern="1200" normalizeH="0" baseline="0" noProof="0" dirty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555848" y="-6147363"/>
            <a:ext cx="13840816" cy="20089531"/>
            <a:chOff x="-555848" y="-6147363"/>
            <a:chExt cx="13840816" cy="20089531"/>
          </a:xfrm>
        </p:grpSpPr>
        <p:pic>
          <p:nvPicPr>
            <p:cNvPr id="20" name="Picture 19" descr="D:\mehman\02\mehman\02\ws\tdv-btl.edu.az\CORAL DRAW\2013\IMG_405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5848" y="-6147363"/>
              <a:ext cx="13825536" cy="200175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1" name="Rectangle 20"/>
            <p:cNvSpPr/>
            <p:nvPr/>
          </p:nvSpPr>
          <p:spPr>
            <a:xfrm>
              <a:off x="474846" y="360711"/>
              <a:ext cx="10801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200" dirty="0" smtClean="0">
                  <a:solidFill>
                    <a:schemeClr val="bg1"/>
                  </a:solidFill>
                  <a:sym typeface="Webdings"/>
                </a:rPr>
                <a:t></a:t>
              </a:r>
              <a:endParaRPr lang="ru-RU" sz="7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3" name="Picture 2" descr="D:\mehman\02\mehman\02\ws\tdv-btl.edu.az\CORAL DRAW\2013\IMG_405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0568" y="-6143915"/>
              <a:ext cx="13825536" cy="184340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5" name="Rectangle 4"/>
            <p:cNvSpPr/>
            <p:nvPr/>
          </p:nvSpPr>
          <p:spPr>
            <a:xfrm>
              <a:off x="-555848" y="12234107"/>
              <a:ext cx="13825536" cy="1656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23928" y="12213976"/>
              <a:ext cx="5733127" cy="6463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az-Latn-AZ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FİRUZƏ RƏHİMOVA</a:t>
              </a:r>
              <a:endPara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324544" y="12741839"/>
              <a:ext cx="13393488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az-Latn-AZ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2013-cü ildə Beynəlxalq Türk dili Olimpiadası, Türkçə danışma</a:t>
              </a:r>
            </a:p>
            <a:p>
              <a:pPr algn="ctr"/>
              <a:r>
                <a:rPr lang="az-Latn-AZ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" pitchFamily="18" charset="0"/>
                </a:rPr>
                <a:t>I YER</a:t>
              </a:r>
              <a:endPara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5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9" descr="D:\mehman\02\mehman\02\ws\tdv-btl.edu.az\photo\heyet\anadili\AYGUN-MEMMEDOV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1628378" cy="2165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0" name="Straight Connector 9"/>
          <p:cNvCxnSpPr/>
          <p:nvPr/>
        </p:nvCxnSpPr>
        <p:spPr>
          <a:xfrm>
            <a:off x="899592" y="3110725"/>
            <a:ext cx="53043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99592" y="836712"/>
            <a:ext cx="7848872" cy="22740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99592" y="836712"/>
            <a:ext cx="1800200" cy="51125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9" descr="D:\mehman\02\mehman\02\ws\tdv-btl.edu.az\photo\heyet\anadili\SAMEDDIN-IBRAHIMOV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68" y="3769660"/>
            <a:ext cx="1673367" cy="2225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D:\mehman\02\mehman\02\ws\tdv-btl.edu.az\photo\heyet\anadili\SAMIRE-ABBASOV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39"/>
            <a:ext cx="1697075" cy="220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5" name="Picture 11" descr="D:\mehman\02\mehman\02\ws\tdv-btl.edu.az\photo\heyet\anadili\SEVIL-ALIYEV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62" y="3789040"/>
            <a:ext cx="1684120" cy="220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D:\mehman\02\mehman\02\ws\tdv-btl.edu.az\photo\heyet\anadili\SIRACEDDIN-HAC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31" y="903882"/>
            <a:ext cx="1536479" cy="216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7" name="Picture 13" descr="D:\mehman\02\mehman\02\ws\tdv-btl.edu.az\photo\heyet\anadili\TERANE-ASLANOV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7960"/>
            <a:ext cx="1628378" cy="218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D:\mehman\02\mehman\02\ws\tdv-btl.edu.az\photo\heyet\anadili\TERANE-PRIYEV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446"/>
            <a:ext cx="1614259" cy="2227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9" name="Picture 15" descr="D:\mehman\02\mehman\02\ws\tdv-btl.edu.az\photo\heyet\anadili\VEFA-ORUCOV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03" y="3420707"/>
            <a:ext cx="1628378" cy="219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34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3608" y="1340768"/>
            <a:ext cx="7056784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9" descr="D:\mehman\02\mehman\02\ws\tdv-btl.edu.az\photo\heyet\anadili\AYGUN-MEMMEDOV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1628378" cy="2165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mehman\02\mehman\02\ws\tdv-btl.edu.az\photo\heyet\anadili\ELMIRA-AGAYEV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50" y="3779502"/>
            <a:ext cx="1628378" cy="2154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0" name="Straight Connector 9"/>
          <p:cNvCxnSpPr/>
          <p:nvPr/>
        </p:nvCxnSpPr>
        <p:spPr>
          <a:xfrm>
            <a:off x="899592" y="3110725"/>
            <a:ext cx="53043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:\mehman\02\mehman\02\ws\tdv-btl.edu.az\photo\heyet\anadili\GULSEN-KERIMOV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6922"/>
            <a:ext cx="1663927" cy="2174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Rectangle 10"/>
          <p:cNvSpPr/>
          <p:nvPr/>
        </p:nvSpPr>
        <p:spPr>
          <a:xfrm>
            <a:off x="899592" y="836712"/>
            <a:ext cx="7848872" cy="22740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99592" y="836712"/>
            <a:ext cx="1800200" cy="51125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D:\mehman\02\mehman\02\ws\tdv-btl.edu.az\photo\heyet\anadili\GUNEL-ISMAYILOV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69228"/>
            <a:ext cx="1663532" cy="2162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D:\mehman\02\mehman\02\ws\tdv-btl.edu.az\photo\heyet\anadili\GUNEL-TAGIYEV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908720"/>
            <a:ext cx="1678871" cy="2165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D:\mehman\02\mehman\02\ws\tdv-btl.edu.az\photo\heyet\anadili\KEMALE-BEDELOV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64" y="880591"/>
            <a:ext cx="1674711" cy="2193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D:\mehman\02\mehman\02\ws\tdv-btl.edu.az\photo\heyet\anadili\MEFTUEN-ABBASOV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36712"/>
            <a:ext cx="1628378" cy="2191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18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:\mehman\02\mehman\02\ws\tdv-btl.edu.az\photo\heyet\anadili\AYGUN-MEMMEDOV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2952328" cy="3926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63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94" y="1035771"/>
            <a:ext cx="904450" cy="1258069"/>
          </a:xfrm>
          <a:prstGeom prst="rect">
            <a:avLst/>
          </a:prstGeom>
        </p:spPr>
      </p:pic>
      <p:sp>
        <p:nvSpPr>
          <p:cNvPr id="7" name="Rectangle 19"/>
          <p:cNvSpPr/>
          <p:nvPr/>
        </p:nvSpPr>
        <p:spPr>
          <a:xfrm>
            <a:off x="1823823" y="1484784"/>
            <a:ext cx="2460145" cy="3847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ÜNVAN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91" y="1101311"/>
            <a:ext cx="1192529" cy="1192529"/>
          </a:xfrm>
          <a:prstGeom prst="rect">
            <a:avLst/>
          </a:prstGeom>
        </p:spPr>
      </p:pic>
      <p:sp>
        <p:nvSpPr>
          <p:cNvPr id="15" name="Rectangle 19"/>
          <p:cNvSpPr/>
          <p:nvPr/>
        </p:nvSpPr>
        <p:spPr>
          <a:xfrm>
            <a:off x="5508104" y="1268760"/>
            <a:ext cx="2460145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pPr algn="ctr"/>
            <a:r>
              <a:rPr lang="az-Latn-AZ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QALEREYA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12866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4" name="Rectangle 19"/>
          <p:cNvSpPr/>
          <p:nvPr/>
        </p:nvSpPr>
        <p:spPr>
          <a:xfrm>
            <a:off x="1979712" y="3140968"/>
            <a:ext cx="2460145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VİDEO</a:t>
            </a:r>
          </a:p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QALEREYA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22755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Rectangle 19"/>
          <p:cNvSpPr/>
          <p:nvPr/>
        </p:nvSpPr>
        <p:spPr>
          <a:xfrm>
            <a:off x="5508104" y="3010787"/>
            <a:ext cx="2460145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QALEREYA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06756"/>
            <a:ext cx="1181100" cy="12001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2917464"/>
            <a:ext cx="1173444" cy="1173444"/>
          </a:xfrm>
          <a:prstGeom prst="rect">
            <a:avLst/>
          </a:prstGeom>
        </p:spPr>
      </p:pic>
      <p:pic>
        <p:nvPicPr>
          <p:cNvPr id="29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35" y="4597570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Rectangle 19"/>
          <p:cNvSpPr/>
          <p:nvPr/>
        </p:nvSpPr>
        <p:spPr>
          <a:xfrm>
            <a:off x="1907704" y="4984140"/>
            <a:ext cx="2460145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MƏTBUAT</a:t>
            </a:r>
          </a:p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HAQQIMIZDA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25144"/>
            <a:ext cx="1080120" cy="10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78" y="1035771"/>
            <a:ext cx="904450" cy="1258069"/>
          </a:xfrm>
          <a:prstGeom prst="rect">
            <a:avLst/>
          </a:prstGeom>
        </p:spPr>
      </p:pic>
      <p:sp>
        <p:nvSpPr>
          <p:cNvPr id="7" name="Rectangle 19"/>
          <p:cNvSpPr/>
          <p:nvPr/>
        </p:nvSpPr>
        <p:spPr>
          <a:xfrm>
            <a:off x="959727" y="1484784"/>
            <a:ext cx="2460145" cy="3847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ÜNVAN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12866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4" name="Rectangle 19"/>
          <p:cNvSpPr/>
          <p:nvPr/>
        </p:nvSpPr>
        <p:spPr>
          <a:xfrm>
            <a:off x="755576" y="3140968"/>
            <a:ext cx="2460145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VİDEO</a:t>
            </a:r>
          </a:p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QALEREYA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22755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Rectangle 19"/>
          <p:cNvSpPr/>
          <p:nvPr/>
        </p:nvSpPr>
        <p:spPr>
          <a:xfrm>
            <a:off x="5508104" y="3010787"/>
            <a:ext cx="2460145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</a:p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QALEREYA</a:t>
            </a:r>
            <a:endParaRPr lang="ru-RU" sz="1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06756"/>
            <a:ext cx="1181100" cy="12001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84" y="2917464"/>
            <a:ext cx="1173444" cy="1173444"/>
          </a:xfrm>
          <a:prstGeom prst="rect">
            <a:avLst/>
          </a:prstGeom>
        </p:spPr>
      </p:pic>
      <p:pic>
        <p:nvPicPr>
          <p:cNvPr id="29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35" y="4597570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Rectangle 19"/>
          <p:cNvSpPr/>
          <p:nvPr/>
        </p:nvSpPr>
        <p:spPr>
          <a:xfrm>
            <a:off x="887719" y="4984140"/>
            <a:ext cx="2460145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MƏTBUAT</a:t>
            </a:r>
          </a:p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HAQQIMIZDA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25144"/>
            <a:ext cx="1080120" cy="10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35" y="4597570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Rectangle 19"/>
          <p:cNvSpPr/>
          <p:nvPr/>
        </p:nvSpPr>
        <p:spPr>
          <a:xfrm>
            <a:off x="1907704" y="4984140"/>
            <a:ext cx="2460145" cy="3847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XƏBƏRLƏR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25144"/>
            <a:ext cx="1080120" cy="1088252"/>
          </a:xfrm>
          <a:prstGeom prst="rect">
            <a:avLst/>
          </a:prstGeom>
        </p:spPr>
      </p:pic>
      <p:pic>
        <p:nvPicPr>
          <p:cNvPr id="5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56" y="2869048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19"/>
          <p:cNvSpPr/>
          <p:nvPr/>
        </p:nvSpPr>
        <p:spPr>
          <a:xfrm>
            <a:off x="913940" y="3255618"/>
            <a:ext cx="2460145" cy="3847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XƏBƏRLƏR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37" y="2996622"/>
            <a:ext cx="1080120" cy="10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35" y="4597570"/>
            <a:ext cx="2732701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Rectangle 19"/>
          <p:cNvSpPr/>
          <p:nvPr/>
        </p:nvSpPr>
        <p:spPr>
          <a:xfrm>
            <a:off x="887719" y="4984140"/>
            <a:ext cx="2460145" cy="3847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z-Latn-AZ" sz="1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XƏBƏRLƏR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725144"/>
            <a:ext cx="1080120" cy="108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Documents and Settings\user\Desktop\29.01.13\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59" y="980728"/>
            <a:ext cx="8054277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2143125" cy="21431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71846" y="2013381"/>
            <a:ext cx="10631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BTL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/>
          <p:nvPr/>
        </p:nvGrpSpPr>
        <p:grpSpPr>
          <a:xfrm>
            <a:off x="1691680" y="404664"/>
            <a:ext cx="5400600" cy="5353638"/>
            <a:chOff x="1691680" y="404664"/>
            <a:chExt cx="5400600" cy="5353638"/>
          </a:xfrm>
        </p:grpSpPr>
        <p:sp>
          <p:nvSpPr>
            <p:cNvPr id="6" name="Oval 5"/>
            <p:cNvSpPr/>
            <p:nvPr/>
          </p:nvSpPr>
          <p:spPr>
            <a:xfrm>
              <a:off x="1691680" y="404664"/>
              <a:ext cx="5400600" cy="5353638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ауауауауа</a:t>
              </a:r>
              <a:endParaRPr lang="ru-RU" dirty="0"/>
            </a:p>
          </p:txBody>
        </p:sp>
        <p:grpSp>
          <p:nvGrpSpPr>
            <p:cNvPr id="3" name="Group 7"/>
            <p:cNvGrpSpPr/>
            <p:nvPr/>
          </p:nvGrpSpPr>
          <p:grpSpPr>
            <a:xfrm>
              <a:off x="2845408" y="1245279"/>
              <a:ext cx="3017936" cy="2952328"/>
              <a:chOff x="1043608" y="1052736"/>
              <a:chExt cx="3312368" cy="324036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43608" y="1052736"/>
                <a:ext cx="3312368" cy="3240360"/>
              </a:xfrm>
              <a:prstGeom prst="ellipse">
                <a:avLst/>
              </a:prstGeom>
              <a:solidFill>
                <a:srgbClr val="FF9D0D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itle 1"/>
              <p:cNvSpPr txBox="1">
                <a:spLocks/>
              </p:cNvSpPr>
              <p:nvPr/>
            </p:nvSpPr>
            <p:spPr>
              <a:xfrm>
                <a:off x="1835696" y="1556792"/>
                <a:ext cx="1656184" cy="187220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  <a:scene3d>
                  <a:camera prst="orthographicFront"/>
                  <a:lightRig rig="harsh" dir="tl"/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normalizeH="0" baseline="0" noProof="0" dirty="0" smtClean="0">
                    <a:ln w="11430"/>
                    <a:solidFill>
                      <a:srgbClr val="FF99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" pitchFamily="18" charset="0"/>
                    <a:ea typeface="+mj-ea"/>
                    <a:cs typeface="+mj-cs"/>
                  </a:rPr>
                  <a:t>1</a:t>
                </a:r>
                <a:endParaRPr kumimoji="0" lang="ru-RU" sz="23900" b="1" i="0" u="none" strike="noStrike" kern="1200" normalizeH="0" baseline="0" noProof="0" dirty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ookman Old Style" pitchFamily="18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12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644008" y="813231"/>
              <a:ext cx="2082310" cy="345638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0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813231"/>
              <a:ext cx="2094154" cy="3456384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1" name="Picture 3" descr="C:\Documents and Settings\TOSHIBA\My Documents\My Pictures\kant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4125599"/>
              <a:ext cx="4104456" cy="10751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2843808" y="3789040"/>
              <a:ext cx="3240360" cy="1080120"/>
            </a:xfrm>
            <a:custGeom>
              <a:avLst/>
              <a:gdLst>
                <a:gd name="connsiteX0" fmla="*/ 0 w 3168352"/>
                <a:gd name="connsiteY0" fmla="*/ 0 h 648072"/>
                <a:gd name="connsiteX1" fmla="*/ 3168352 w 3168352"/>
                <a:gd name="connsiteY1" fmla="*/ 0 h 648072"/>
                <a:gd name="connsiteX2" fmla="*/ 3168352 w 3168352"/>
                <a:gd name="connsiteY2" fmla="*/ 648072 h 648072"/>
                <a:gd name="connsiteX3" fmla="*/ 0 w 3168352"/>
                <a:gd name="connsiteY3" fmla="*/ 648072 h 648072"/>
                <a:gd name="connsiteX4" fmla="*/ 0 w 3168352"/>
                <a:gd name="connsiteY4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52" h="648072">
                  <a:moveTo>
                    <a:pt x="0" y="0"/>
                  </a:moveTo>
                  <a:lnTo>
                    <a:pt x="3168352" y="0"/>
                  </a:lnTo>
                  <a:lnTo>
                    <a:pt x="3168352" y="648072"/>
                  </a:lnTo>
                  <a:lnTo>
                    <a:pt x="0" y="64807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vert="horz" lIns="91440" tIns="108000" rIns="91440" bIns="36000" rtlCol="0" anchor="t" anchorCtr="0">
              <a:prstTxWarp prst="textArchDown">
                <a:avLst>
                  <a:gd name="adj" fmla="val 20053809"/>
                </a:avLst>
              </a:prstTxWarp>
              <a:noAutofit/>
              <a:scene3d>
                <a:camera prst="orthographicFront">
                  <a:rot lat="0" lon="0" rev="0"/>
                </a:camera>
                <a:lightRig rig="harsh" dir="tl"/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normalizeH="0" baseline="0" noProof="0" dirty="0" smtClean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" pitchFamily="18" charset="0"/>
                  <a:ea typeface="+mj-ea"/>
                  <a:cs typeface="+mj-cs"/>
                </a:rPr>
                <a:t>2009</a:t>
              </a:r>
              <a:endParaRPr kumimoji="0" lang="ru-RU" sz="3700" b="1" i="0" u="none" strike="noStrike" kern="1200" normalizeH="0" baseline="0" noProof="0" dirty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/>
          <p:nvPr/>
        </p:nvGrpSpPr>
        <p:grpSpPr>
          <a:xfrm>
            <a:off x="1691680" y="404664"/>
            <a:ext cx="5400600" cy="5353638"/>
            <a:chOff x="1691680" y="404664"/>
            <a:chExt cx="5400600" cy="5353638"/>
          </a:xfrm>
        </p:grpSpPr>
        <p:sp>
          <p:nvSpPr>
            <p:cNvPr id="6" name="Oval 5"/>
            <p:cNvSpPr/>
            <p:nvPr/>
          </p:nvSpPr>
          <p:spPr>
            <a:xfrm>
              <a:off x="1691680" y="404664"/>
              <a:ext cx="5400600" cy="5353638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ауауауауа</a:t>
              </a:r>
              <a:endParaRPr lang="ru-RU" dirty="0"/>
            </a:p>
          </p:txBody>
        </p:sp>
        <p:grpSp>
          <p:nvGrpSpPr>
            <p:cNvPr id="3" name="Group 7"/>
            <p:cNvGrpSpPr/>
            <p:nvPr/>
          </p:nvGrpSpPr>
          <p:grpSpPr>
            <a:xfrm>
              <a:off x="2845408" y="1245279"/>
              <a:ext cx="3017936" cy="2952328"/>
              <a:chOff x="1043608" y="1052736"/>
              <a:chExt cx="3312368" cy="324036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43608" y="1052736"/>
                <a:ext cx="3312368" cy="3240360"/>
              </a:xfrm>
              <a:prstGeom prst="ellipse">
                <a:avLst/>
              </a:prstGeom>
              <a:solidFill>
                <a:srgbClr val="FF9D0D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itle 1"/>
              <p:cNvSpPr txBox="1">
                <a:spLocks/>
              </p:cNvSpPr>
              <p:nvPr/>
            </p:nvSpPr>
            <p:spPr>
              <a:xfrm>
                <a:off x="1835696" y="1556792"/>
                <a:ext cx="1656184" cy="187220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  <a:scene3d>
                  <a:camera prst="orthographicFront"/>
                  <a:lightRig rig="harsh" dir="tl"/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normalizeH="0" baseline="0" noProof="0" dirty="0" smtClean="0">
                    <a:ln w="11430"/>
                    <a:solidFill>
                      <a:srgbClr val="FF99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" pitchFamily="18" charset="0"/>
                    <a:ea typeface="+mj-ea"/>
                    <a:cs typeface="+mj-cs"/>
                  </a:rPr>
                  <a:t>1</a:t>
                </a:r>
                <a:endParaRPr kumimoji="0" lang="ru-RU" sz="23900" b="1" i="0" u="none" strike="noStrike" kern="1200" normalizeH="0" baseline="0" noProof="0" dirty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ookman Old Style" pitchFamily="18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12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644008" y="813231"/>
              <a:ext cx="2082310" cy="345638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0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813231"/>
              <a:ext cx="2094154" cy="3456384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1" name="Picture 3" descr="C:\Documents and Settings\TOSHIBA\My Documents\My Pictures\kant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4125599"/>
              <a:ext cx="4104456" cy="10751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2843808" y="3789040"/>
              <a:ext cx="3240360" cy="1080120"/>
            </a:xfrm>
            <a:custGeom>
              <a:avLst/>
              <a:gdLst>
                <a:gd name="connsiteX0" fmla="*/ 0 w 3168352"/>
                <a:gd name="connsiteY0" fmla="*/ 0 h 648072"/>
                <a:gd name="connsiteX1" fmla="*/ 3168352 w 3168352"/>
                <a:gd name="connsiteY1" fmla="*/ 0 h 648072"/>
                <a:gd name="connsiteX2" fmla="*/ 3168352 w 3168352"/>
                <a:gd name="connsiteY2" fmla="*/ 648072 h 648072"/>
                <a:gd name="connsiteX3" fmla="*/ 0 w 3168352"/>
                <a:gd name="connsiteY3" fmla="*/ 648072 h 648072"/>
                <a:gd name="connsiteX4" fmla="*/ 0 w 3168352"/>
                <a:gd name="connsiteY4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52" h="648072">
                  <a:moveTo>
                    <a:pt x="0" y="0"/>
                  </a:moveTo>
                  <a:lnTo>
                    <a:pt x="3168352" y="0"/>
                  </a:lnTo>
                  <a:lnTo>
                    <a:pt x="3168352" y="648072"/>
                  </a:lnTo>
                  <a:lnTo>
                    <a:pt x="0" y="64807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vert="horz" lIns="91440" tIns="108000" rIns="91440" bIns="36000" rtlCol="0" anchor="t" anchorCtr="0">
              <a:prstTxWarp prst="textArchDown">
                <a:avLst>
                  <a:gd name="adj" fmla="val 20053809"/>
                </a:avLst>
              </a:prstTxWarp>
              <a:noAutofit/>
              <a:scene3d>
                <a:camera prst="orthographicFront">
                  <a:rot lat="0" lon="0" rev="0"/>
                </a:camera>
                <a:lightRig rig="harsh" dir="tl"/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normalizeH="0" baseline="0" noProof="0" dirty="0" smtClean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" pitchFamily="18" charset="0"/>
                  <a:ea typeface="+mj-ea"/>
                  <a:cs typeface="+mj-cs"/>
                </a:rPr>
                <a:t>2010</a:t>
              </a:r>
              <a:endParaRPr kumimoji="0" lang="ru-RU" sz="3700" b="1" i="0" u="none" strike="noStrike" kern="1200" normalizeH="0" baseline="0" noProof="0" dirty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/>
          <p:nvPr/>
        </p:nvGrpSpPr>
        <p:grpSpPr>
          <a:xfrm>
            <a:off x="1691680" y="404664"/>
            <a:ext cx="5400600" cy="5353638"/>
            <a:chOff x="1691680" y="404664"/>
            <a:chExt cx="5400600" cy="5353638"/>
          </a:xfrm>
        </p:grpSpPr>
        <p:sp>
          <p:nvSpPr>
            <p:cNvPr id="6" name="Oval 5"/>
            <p:cNvSpPr/>
            <p:nvPr/>
          </p:nvSpPr>
          <p:spPr>
            <a:xfrm>
              <a:off x="1691680" y="404664"/>
              <a:ext cx="5400600" cy="5353638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 smtClean="0"/>
                <a:t>ауауауауа</a:t>
              </a:r>
              <a:endParaRPr lang="ru-RU" dirty="0"/>
            </a:p>
          </p:txBody>
        </p:sp>
        <p:grpSp>
          <p:nvGrpSpPr>
            <p:cNvPr id="3" name="Group 7"/>
            <p:cNvGrpSpPr/>
            <p:nvPr/>
          </p:nvGrpSpPr>
          <p:grpSpPr>
            <a:xfrm>
              <a:off x="2845408" y="1245279"/>
              <a:ext cx="3017936" cy="2952328"/>
              <a:chOff x="1043608" y="1052736"/>
              <a:chExt cx="3312368" cy="324036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043608" y="1052736"/>
                <a:ext cx="3312368" cy="3240360"/>
              </a:xfrm>
              <a:prstGeom prst="ellipse">
                <a:avLst/>
              </a:prstGeom>
              <a:solidFill>
                <a:srgbClr val="FF9D0D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Title 1"/>
              <p:cNvSpPr txBox="1">
                <a:spLocks/>
              </p:cNvSpPr>
              <p:nvPr/>
            </p:nvSpPr>
            <p:spPr>
              <a:xfrm>
                <a:off x="1835696" y="1556792"/>
                <a:ext cx="1656184" cy="187220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  <a:scene3d>
                  <a:camera prst="orthographicFront"/>
                  <a:lightRig rig="harsh" dir="tl"/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normalizeH="0" baseline="0" noProof="0" dirty="0" smtClean="0">
                    <a:ln w="11430"/>
                    <a:solidFill>
                      <a:srgbClr val="FF9900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" pitchFamily="18" charset="0"/>
                    <a:ea typeface="+mj-ea"/>
                    <a:cs typeface="+mj-cs"/>
                  </a:rPr>
                  <a:t>1</a:t>
                </a:r>
                <a:endParaRPr kumimoji="0" lang="ru-RU" sz="23900" b="1" i="0" u="none" strike="noStrike" kern="1200" normalizeH="0" baseline="0" noProof="0" dirty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ookman Old Style" pitchFamily="18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12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644008" y="813231"/>
              <a:ext cx="2082310" cy="3456384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0" name="Picture 2" descr="C:\Documents and Settings\TOSHIBA\My Documents\My Pictures\medal-yarpagi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813231"/>
              <a:ext cx="2094154" cy="3456384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1" name="Picture 3" descr="C:\Documents and Settings\TOSHIBA\My Documents\My Pictures\kant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339752" y="4125599"/>
              <a:ext cx="4104456" cy="107518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2843808" y="3789040"/>
              <a:ext cx="3240360" cy="1080120"/>
            </a:xfrm>
            <a:custGeom>
              <a:avLst/>
              <a:gdLst>
                <a:gd name="connsiteX0" fmla="*/ 0 w 3168352"/>
                <a:gd name="connsiteY0" fmla="*/ 0 h 648072"/>
                <a:gd name="connsiteX1" fmla="*/ 3168352 w 3168352"/>
                <a:gd name="connsiteY1" fmla="*/ 0 h 648072"/>
                <a:gd name="connsiteX2" fmla="*/ 3168352 w 3168352"/>
                <a:gd name="connsiteY2" fmla="*/ 648072 h 648072"/>
                <a:gd name="connsiteX3" fmla="*/ 0 w 3168352"/>
                <a:gd name="connsiteY3" fmla="*/ 648072 h 648072"/>
                <a:gd name="connsiteX4" fmla="*/ 0 w 3168352"/>
                <a:gd name="connsiteY4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8352" h="648072">
                  <a:moveTo>
                    <a:pt x="0" y="0"/>
                  </a:moveTo>
                  <a:lnTo>
                    <a:pt x="3168352" y="0"/>
                  </a:lnTo>
                  <a:lnTo>
                    <a:pt x="3168352" y="648072"/>
                  </a:lnTo>
                  <a:lnTo>
                    <a:pt x="0" y="648072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vert="horz" lIns="91440" tIns="108000" rIns="91440" bIns="36000" rtlCol="0" anchor="t" anchorCtr="0">
              <a:prstTxWarp prst="textArchDown">
                <a:avLst>
                  <a:gd name="adj" fmla="val 20053809"/>
                </a:avLst>
              </a:prstTxWarp>
              <a:noAutofit/>
              <a:scene3d>
                <a:camera prst="orthographicFront">
                  <a:rot lat="0" lon="0" rev="0"/>
                </a:camera>
                <a:lightRig rig="harsh" dir="tl"/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normalizeH="0" baseline="0" noProof="0" dirty="0" smtClean="0">
                  <a:ln w="11430"/>
                  <a:solidFill>
                    <a:srgbClr val="FF99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" pitchFamily="18" charset="0"/>
                  <a:ea typeface="+mj-ea"/>
                  <a:cs typeface="+mj-cs"/>
                </a:rPr>
                <a:t>2011</a:t>
              </a:r>
              <a:endParaRPr kumimoji="0" lang="ru-RU" sz="3700" b="1" i="0" u="none" strike="noStrike" kern="1200" normalizeH="0" baseline="0" noProof="0" dirty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836712"/>
            <a:ext cx="8820472" cy="32403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harsh" dir="tl"/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normalizeH="0" baseline="0" noProof="0" dirty="0" smtClean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itchFamily="18" charset="0"/>
                <a:ea typeface="+mj-ea"/>
                <a:cs typeface="+mj-cs"/>
              </a:rPr>
              <a:t>BU </a:t>
            </a:r>
            <a:r>
              <a:rPr kumimoji="0" lang="az-Latn-AZ" sz="5000" b="1" i="0" u="none" strike="noStrike" kern="1200" normalizeH="0" baseline="0" noProof="0" dirty="0" smtClean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itchFamily="18" charset="0"/>
                <a:ea typeface="+mj-ea"/>
                <a:cs typeface="+mj-cs"/>
              </a:rPr>
              <a:t>İL</a:t>
            </a:r>
            <a:r>
              <a:rPr kumimoji="0" lang="az-Latn-AZ" sz="5000" b="1" i="0" u="none" strike="noStrike" kern="1200" normalizeH="0" noProof="0" dirty="0" smtClean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itchFamily="18" charset="0"/>
                <a:ea typeface="+mj-ea"/>
                <a:cs typeface="+mj-cs"/>
              </a:rPr>
              <a:t> DƏ  B</a:t>
            </a:r>
            <a:r>
              <a:rPr lang="az-Latn-AZ" sz="5000" b="1" dirty="0" smtClean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" pitchFamily="18" charset="0"/>
                <a:ea typeface="+mj-ea"/>
                <a:cs typeface="+mj-cs"/>
              </a:rPr>
              <a:t>İRİNCİ </a:t>
            </a:r>
            <a:r>
              <a:rPr kumimoji="0" lang="az-Latn-AZ" sz="5000" b="1" i="0" u="none" strike="noStrike" kern="1200" normalizeH="0" noProof="0" dirty="0" smtClean="0">
                <a:ln w="11430"/>
                <a:solidFill>
                  <a:srgbClr val="FF99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itchFamily="18" charset="0"/>
                <a:ea typeface="+mj-ea"/>
                <a:cs typeface="+mj-cs"/>
              </a:rPr>
              <a:t>OLDUQ ! </a:t>
            </a:r>
            <a:endParaRPr kumimoji="0" lang="ru-RU" sz="5000" b="1" i="0" u="none" strike="noStrike" kern="1200" normalizeH="0" baseline="0" noProof="0" dirty="0">
              <a:ln w="11430"/>
              <a:solidFill>
                <a:srgbClr val="FF99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5696" y="3356992"/>
            <a:ext cx="2232248" cy="1872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1835696" y="4509120"/>
            <a:ext cx="2304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n w="1143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" pitchFamily="18" charset="0"/>
              </a:rPr>
              <a:t>PREZIDENT</a:t>
            </a:r>
          </a:p>
          <a:p>
            <a:pPr algn="ctr"/>
            <a:r>
              <a:rPr lang="en-US" sz="1600" b="1" dirty="0" smtClean="0">
                <a:ln w="1143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" pitchFamily="18" charset="0"/>
              </a:rPr>
              <a:t>T</a:t>
            </a:r>
            <a:r>
              <a:rPr lang="az-Latn-AZ" sz="1600" b="1" dirty="0" smtClean="0">
                <a:ln w="1143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" pitchFamily="18" charset="0"/>
              </a:rPr>
              <a:t>ƏQAÜDÇÜLƏRİMİZ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TOSHIBA\My Documents\My Pictures\484000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001" y="3501008"/>
            <a:ext cx="880871" cy="94037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5616" y="566124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1600" b="1" dirty="0" smtClean="0">
                <a:ln w="1143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" pitchFamily="18" charset="0"/>
              </a:rPr>
              <a:t>TÜRKİYƏ DİYANƏT VƏQFİ BAKI TÜRK LİSEYİ </a:t>
            </a:r>
            <a:r>
              <a:rPr lang="az-Latn-AZ" sz="2000" b="1" dirty="0" smtClean="0">
                <a:ln w="1143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" pitchFamily="18" charset="0"/>
              </a:rPr>
              <a:t/>
            </a:r>
            <a:br>
              <a:rPr lang="az-Latn-AZ" sz="2000" b="1" dirty="0" smtClean="0">
                <a:ln w="1143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" pitchFamily="18" charset="0"/>
              </a:rPr>
            </a:br>
            <a:r>
              <a:rPr lang="az-Latn-AZ" sz="2000" b="1" dirty="0" smtClean="0">
                <a:ln w="11430"/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" pitchFamily="18" charset="0"/>
              </a:rPr>
              <a:t>IX SİNFƏ ŞAGİR QƏBULU ELAN EDİR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Desktop\27.03.12\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6953250" cy="349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OSHIBA\Desktop\27.03.12\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800"/>
            <a:ext cx="6953250" cy="349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  <a:scene3d>
          <a:camera prst="orthographicFront"/>
          <a:lightRig rig="flat" dir="tl">
            <a:rot lat="0" lon="0" rev="6600000"/>
          </a:lightRig>
        </a:scene3d>
        <a:sp3d extrusionH="25400" contourW="8890">
          <a:bevelT w="38100" h="31750"/>
          <a:contourClr>
            <a:schemeClr val="accent2">
              <a:shade val="75000"/>
            </a:schemeClr>
          </a:contourClr>
        </a:sp3d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kern="1200" normalizeH="0" baseline="0" noProof="0" dirty="0" smtClean="0">
            <a:ln w="11430"/>
            <a:solidFill>
              <a:srgbClr val="FF9900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uLnTx/>
            <a:uFillTx/>
            <a:latin typeface="Times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302</Words>
  <Application>Microsoft Office PowerPoint</Application>
  <PresentationFormat>Экран (4:3)</PresentationFormat>
  <Paragraphs>156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7" baseType="lpstr">
      <vt:lpstr>Arial</vt:lpstr>
      <vt:lpstr>Bookman Old Style</vt:lpstr>
      <vt:lpstr>Calibri</vt:lpstr>
      <vt:lpstr>Times</vt:lpstr>
      <vt:lpstr>Times Roman AzLat</vt:lpstr>
      <vt:lpstr>Webdings</vt:lpstr>
      <vt:lpstr>Wingdings</vt:lpstr>
      <vt:lpstr>Wingdings 2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CHEVROLET</dc:title>
  <dc:creator>TOSHIBA</dc:creator>
  <cp:lastModifiedBy>Mehman Shafaqetov</cp:lastModifiedBy>
  <cp:revision>117</cp:revision>
  <dcterms:created xsi:type="dcterms:W3CDTF">2012-02-14T13:22:13Z</dcterms:created>
  <dcterms:modified xsi:type="dcterms:W3CDTF">2018-04-06T11:19:19Z</dcterms:modified>
</cp:coreProperties>
</file>